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7" r:id="rId2"/>
  </p:sldIdLst>
  <p:sldSz cx="15119350" cy="21383625"/>
  <p:notesSz cx="6858000" cy="9144000"/>
  <p:defaultTextStyle>
    <a:defPPr>
      <a:defRPr lang="fr-FR"/>
    </a:defPPr>
    <a:lvl1pPr marL="0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1pPr>
    <a:lvl2pPr marL="867429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2pPr>
    <a:lvl3pPr marL="1734857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3pPr>
    <a:lvl4pPr marL="2602288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4pPr>
    <a:lvl5pPr marL="3469716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5pPr>
    <a:lvl6pPr marL="4337145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6pPr>
    <a:lvl7pPr marL="5204573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7pPr>
    <a:lvl8pPr marL="6072002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8pPr>
    <a:lvl9pPr marL="6939431" algn="l" defTabSz="1734857" rtl="0" eaLnBrk="1" latinLnBrk="0" hangingPunct="1">
      <a:defRPr sz="341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0" d="100"/>
          <a:sy n="40" d="100"/>
        </p:scale>
        <p:origin x="1224" y="-4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"/>
            <a:ext cx="15119350" cy="21383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4462" y="8625224"/>
            <a:ext cx="10855433" cy="4133178"/>
          </a:xfrm>
        </p:spPr>
        <p:txBody>
          <a:bodyPr>
            <a:normAutofit/>
          </a:bodyPr>
          <a:lstStyle>
            <a:lvl1pPr>
              <a:defRPr sz="7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56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533FA-EE2A-4F9E-B546-ADD584975636}" type="datetimeFigureOut">
              <a:rPr lang="fr-FR" smtClean="0"/>
              <a:t>23/06/2021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7E8F6-28BD-48DC-9765-A6AB6C894F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69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36717" y="8442075"/>
            <a:ext cx="10491578" cy="5422231"/>
          </a:xfrm>
        </p:spPr>
        <p:txBody>
          <a:bodyPr/>
          <a:lstStyle/>
          <a:p>
            <a:r>
              <a:rPr lang="fr-FR" dirty="0" smtClean="0"/>
              <a:t>Entrez votre texte </a:t>
            </a:r>
            <a:br>
              <a:rPr lang="fr-FR" dirty="0" smtClean="0"/>
            </a:br>
            <a:r>
              <a:rPr lang="fr-FR" dirty="0" smtClean="0"/>
              <a:t>ou insérez votre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1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3</Words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Entrez votre texte  ou insérez votre image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2021-06-23T13:45:40Z</dcterms:created>
  <dcterms:modified xsi:type="dcterms:W3CDTF">2021-06-23T14:48:19Z</dcterms:modified>
</cp:coreProperties>
</file>