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</p:sldIdLst>
  <p:sldSz cx="10691813" cy="15119350"/>
  <p:notesSz cx="6858000" cy="9144000"/>
  <p:defaultTextStyle>
    <a:defPPr>
      <a:defRPr lang="fr-FR"/>
    </a:defPPr>
    <a:lvl1pPr marL="0" algn="l" defTabSz="1226741" rtl="0" eaLnBrk="1" latinLnBrk="0" hangingPunct="1">
      <a:defRPr sz="2415" kern="1200">
        <a:solidFill>
          <a:schemeClr val="tx1"/>
        </a:solidFill>
        <a:latin typeface="+mn-lt"/>
        <a:ea typeface="+mn-ea"/>
        <a:cs typeface="+mn-cs"/>
      </a:defRPr>
    </a:lvl1pPr>
    <a:lvl2pPr marL="613371" algn="l" defTabSz="1226741" rtl="0" eaLnBrk="1" latinLnBrk="0" hangingPunct="1">
      <a:defRPr sz="2415" kern="1200">
        <a:solidFill>
          <a:schemeClr val="tx1"/>
        </a:solidFill>
        <a:latin typeface="+mn-lt"/>
        <a:ea typeface="+mn-ea"/>
        <a:cs typeface="+mn-cs"/>
      </a:defRPr>
    </a:lvl2pPr>
    <a:lvl3pPr marL="1226741" algn="l" defTabSz="1226741" rtl="0" eaLnBrk="1" latinLnBrk="0" hangingPunct="1">
      <a:defRPr sz="2415" kern="1200">
        <a:solidFill>
          <a:schemeClr val="tx1"/>
        </a:solidFill>
        <a:latin typeface="+mn-lt"/>
        <a:ea typeface="+mn-ea"/>
        <a:cs typeface="+mn-cs"/>
      </a:defRPr>
    </a:lvl3pPr>
    <a:lvl4pPr marL="1840113" algn="l" defTabSz="1226741" rtl="0" eaLnBrk="1" latinLnBrk="0" hangingPunct="1">
      <a:defRPr sz="2415" kern="1200">
        <a:solidFill>
          <a:schemeClr val="tx1"/>
        </a:solidFill>
        <a:latin typeface="+mn-lt"/>
        <a:ea typeface="+mn-ea"/>
        <a:cs typeface="+mn-cs"/>
      </a:defRPr>
    </a:lvl4pPr>
    <a:lvl5pPr marL="2453483" algn="l" defTabSz="1226741" rtl="0" eaLnBrk="1" latinLnBrk="0" hangingPunct="1">
      <a:defRPr sz="2415" kern="1200">
        <a:solidFill>
          <a:schemeClr val="tx1"/>
        </a:solidFill>
        <a:latin typeface="+mn-lt"/>
        <a:ea typeface="+mn-ea"/>
        <a:cs typeface="+mn-cs"/>
      </a:defRPr>
    </a:lvl5pPr>
    <a:lvl6pPr marL="3066854" algn="l" defTabSz="1226741" rtl="0" eaLnBrk="1" latinLnBrk="0" hangingPunct="1">
      <a:defRPr sz="2415" kern="1200">
        <a:solidFill>
          <a:schemeClr val="tx1"/>
        </a:solidFill>
        <a:latin typeface="+mn-lt"/>
        <a:ea typeface="+mn-ea"/>
        <a:cs typeface="+mn-cs"/>
      </a:defRPr>
    </a:lvl6pPr>
    <a:lvl7pPr marL="3680224" algn="l" defTabSz="1226741" rtl="0" eaLnBrk="1" latinLnBrk="0" hangingPunct="1">
      <a:defRPr sz="2415" kern="1200">
        <a:solidFill>
          <a:schemeClr val="tx1"/>
        </a:solidFill>
        <a:latin typeface="+mn-lt"/>
        <a:ea typeface="+mn-ea"/>
        <a:cs typeface="+mn-cs"/>
      </a:defRPr>
    </a:lvl7pPr>
    <a:lvl8pPr marL="4293595" algn="l" defTabSz="1226741" rtl="0" eaLnBrk="1" latinLnBrk="0" hangingPunct="1">
      <a:defRPr sz="2415" kern="1200">
        <a:solidFill>
          <a:schemeClr val="tx1"/>
        </a:solidFill>
        <a:latin typeface="+mn-lt"/>
        <a:ea typeface="+mn-ea"/>
        <a:cs typeface="+mn-cs"/>
      </a:defRPr>
    </a:lvl8pPr>
    <a:lvl9pPr marL="4906966" algn="l" defTabSz="1226741" rtl="0" eaLnBrk="1" latinLnBrk="0" hangingPunct="1">
      <a:defRPr sz="2415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40" d="100"/>
          <a:sy n="40" d="100"/>
        </p:scale>
        <p:origin x="1776" y="3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691615" cy="151193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5062" y="6098487"/>
            <a:ext cx="9221689" cy="2922375"/>
          </a:xfrm>
        </p:spPr>
        <p:txBody>
          <a:bodyPr>
            <a:normAutofit/>
          </a:bodyPr>
          <a:lstStyle>
            <a:lvl1pPr>
              <a:defRPr sz="5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 smtClean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0434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2474395"/>
            <a:ext cx="9088041" cy="5263774"/>
          </a:xfrm>
        </p:spPr>
        <p:txBody>
          <a:bodyPr anchor="b"/>
          <a:lstStyle>
            <a:lvl1pPr algn="ctr">
              <a:defRPr sz="7016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7941160"/>
            <a:ext cx="8018860" cy="3650342"/>
          </a:xfrm>
        </p:spPr>
        <p:txBody>
          <a:bodyPr/>
          <a:lstStyle>
            <a:lvl1pPr marL="0" indent="0" algn="ctr">
              <a:buNone/>
              <a:defRPr sz="2806"/>
            </a:lvl1pPr>
            <a:lvl2pPr marL="534604" indent="0" algn="ctr">
              <a:buNone/>
              <a:defRPr sz="2339"/>
            </a:lvl2pPr>
            <a:lvl3pPr marL="1069208" indent="0" algn="ctr">
              <a:buNone/>
              <a:defRPr sz="2105"/>
            </a:lvl3pPr>
            <a:lvl4pPr marL="1603812" indent="0" algn="ctr">
              <a:buNone/>
              <a:defRPr sz="1871"/>
            </a:lvl4pPr>
            <a:lvl5pPr marL="2138416" indent="0" algn="ctr">
              <a:buNone/>
              <a:defRPr sz="1871"/>
            </a:lvl5pPr>
            <a:lvl6pPr marL="2673020" indent="0" algn="ctr">
              <a:buNone/>
              <a:defRPr sz="1871"/>
            </a:lvl6pPr>
            <a:lvl7pPr marL="3207624" indent="0" algn="ctr">
              <a:buNone/>
              <a:defRPr sz="1871"/>
            </a:lvl7pPr>
            <a:lvl8pPr marL="3742228" indent="0" algn="ctr">
              <a:buNone/>
              <a:defRPr sz="1871"/>
            </a:lvl8pPr>
            <a:lvl9pPr marL="4276832" indent="0" algn="ctr">
              <a:buNone/>
              <a:defRPr sz="1871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533FA-EE2A-4F9E-B546-ADD584975636}" type="datetimeFigureOut">
              <a:rPr lang="fr-FR" smtClean="0"/>
              <a:t>23/06/2021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7E8F6-28BD-48DC-9765-A6AB6C894FD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81296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804969"/>
            <a:ext cx="9221689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4024827"/>
            <a:ext cx="9221689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9533FA-EE2A-4F9E-B546-ADD584975636}" type="datetimeFigureOut">
              <a:rPr lang="fr-FR" smtClean="0"/>
              <a:t>23/06/2021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87E8F6-28BD-48DC-9765-A6AB6C894FD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4727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7" r:id="rId2"/>
  </p:sldLayoutIdLst>
  <p:txStyles>
    <p:titleStyle>
      <a:lvl1pPr algn="l" defTabSz="1069208" rtl="0" eaLnBrk="1" latinLnBrk="0" hangingPunct="1">
        <a:lnSpc>
          <a:spcPct val="90000"/>
        </a:lnSpc>
        <a:spcBef>
          <a:spcPct val="0"/>
        </a:spcBef>
        <a:buNone/>
        <a:defRPr sz="51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02" indent="-267302" algn="l" defTabSz="1069208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190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51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87111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5718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322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5062" y="5261811"/>
            <a:ext cx="9221689" cy="5422231"/>
          </a:xfrm>
        </p:spPr>
        <p:txBody>
          <a:bodyPr/>
          <a:lstStyle/>
          <a:p>
            <a:r>
              <a:rPr lang="fr-FR" dirty="0" smtClean="0"/>
              <a:t>Entrez votre texte </a:t>
            </a:r>
            <a:br>
              <a:rPr lang="fr-FR" dirty="0" smtClean="0"/>
            </a:br>
            <a:r>
              <a:rPr lang="fr-FR" dirty="0" smtClean="0"/>
              <a:t>ou insérez votre image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7016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</TotalTime>
  <Words>3</Words>
  <PresentationFormat>Personnalisé</PresentationFormat>
  <Paragraphs>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Entrez votre texte  ou insérez votre image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2021-06-23T13:45:40Z</dcterms:created>
  <dcterms:modified xsi:type="dcterms:W3CDTF">2021-06-23T14:44:13Z</dcterms:modified>
</cp:coreProperties>
</file>